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4BA7C-D0F1-4077-B346-8F2FA8711BD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B31AB-A3EF-4F59-8C85-B9EFFEF2A33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suscc\Documents\Paradise%20Resort!!!!!!!.pptx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34873" y="0"/>
            <a:ext cx="5140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Paradise Resorts!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5984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Contact Information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371600"/>
            <a:ext cx="533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For any questions or comments please feel free to call Mary Meyer at 555-678-9467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81000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hlinkClick r:id="rId3" action="ppaction://hlinkpres?slideindex=1&amp;slidetitle="/>
              </a:rPr>
              <a:t>www.paradiseresorts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53052" y="0"/>
            <a:ext cx="42146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rgbClr val="92D050"/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Our Beaches</a:t>
            </a:r>
            <a:endParaRPr lang="en-US" sz="5400" b="1" cap="none" spc="300" dirty="0">
              <a:ln w="11430" cmpd="sng">
                <a:solidFill>
                  <a:srgbClr val="92D050"/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Picture 4" descr="toes-in-the-sand-honolul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219200"/>
            <a:ext cx="3657600" cy="2739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1219200"/>
            <a:ext cx="449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66"/>
                </a:solidFill>
              </a:rPr>
              <a:t>Come relax and enjoy the sand between your toes!</a:t>
            </a:r>
            <a:endParaRPr lang="en-US" sz="2800" dirty="0">
              <a:solidFill>
                <a:srgbClr val="FF0066"/>
              </a:solidFill>
            </a:endParaRPr>
          </a:p>
        </p:txBody>
      </p:sp>
      <p:pic>
        <p:nvPicPr>
          <p:cNvPr id="6" name="Picture 5" descr="relaxing-on-the-beac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3200400"/>
            <a:ext cx="292608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24400" y="3124200"/>
            <a:ext cx="441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atang" pitchFamily="18" charset="-127"/>
                <a:ea typeface="Batang" pitchFamily="18" charset="-127"/>
              </a:rPr>
              <a:t>Voted the most beautiful beaches in all of the world</a:t>
            </a:r>
            <a:r>
              <a:rPr lang="en-US" sz="2400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!</a:t>
            </a:r>
            <a:endParaRPr lang="en-US" sz="2400" dirty="0">
              <a:solidFill>
                <a:srgbClr val="7030A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0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alisto MT" pitchFamily="18" charset="0"/>
              </a:rPr>
              <a:t>New and Improved Pool</a:t>
            </a:r>
            <a:endParaRPr lang="en-US" sz="4400" dirty="0">
              <a:latin typeface="Calisto MT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371600"/>
            <a:ext cx="533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Amazing pool great for all ages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Hot tub with massaging jets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Complete with waterfall and diving boards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dirty="0" smtClean="0"/>
              <a:t>ool with water slide and many other fun things; guaranteed  your children will love this!</a:t>
            </a:r>
            <a:endParaRPr lang="en-US" dirty="0"/>
          </a:p>
        </p:txBody>
      </p:sp>
      <p:pic>
        <p:nvPicPr>
          <p:cNvPr id="4" name="Picture 3" descr="Pool-Waterslide_12574500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828800"/>
            <a:ext cx="3657600" cy="2743200"/>
          </a:xfrm>
          <a:prstGeom prst="rect">
            <a:avLst/>
          </a:prstGeom>
        </p:spPr>
      </p:pic>
      <p:pic>
        <p:nvPicPr>
          <p:cNvPr id="5" name="Picture 4" descr="1-amazing-swimming-pools-at-outdoor-spa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810000"/>
            <a:ext cx="36576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228600"/>
            <a:ext cx="634821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Cabana and pool bar!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4" descr="caba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905000"/>
            <a:ext cx="3657600" cy="2438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 descr="pool b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124200"/>
            <a:ext cx="4572000" cy="3424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6096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Resort Bedrooms!</a:t>
            </a:r>
            <a:endParaRPr lang="en-US" sz="28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3" name="Picture 2" descr="beautiful-bedrooms-on-the-bea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47800"/>
            <a:ext cx="3657600" cy="2438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19600" y="1447800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All resort rooms are ocean view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Private Balcony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King size bed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Clean luxurious bathrooms</a:t>
            </a:r>
            <a:endParaRPr lang="en-US" dirty="0"/>
          </a:p>
        </p:txBody>
      </p:sp>
      <p:pic>
        <p:nvPicPr>
          <p:cNvPr id="5" name="Picture 4" descr="bathrooms-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505200"/>
            <a:ext cx="36576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52233" y="0"/>
            <a:ext cx="53252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Resort Restaurant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447800"/>
            <a:ext cx="4267200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Batang" pitchFamily="18" charset="-127"/>
                <a:ea typeface="Batang" pitchFamily="18" charset="-127"/>
              </a:rPr>
              <a:t>Famous for our great, fresh seafood!</a:t>
            </a:r>
            <a:endParaRPr lang="en-US" sz="24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4343400"/>
            <a:ext cx="403860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Batang" pitchFamily="18" charset="-127"/>
                <a:ea typeface="Batang" pitchFamily="18" charset="-127"/>
              </a:rPr>
              <a:t>Hot dinner Buffet! Every type of food you can imagine</a:t>
            </a:r>
            <a:endParaRPr lang="en-US" sz="24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3429000"/>
            <a:ext cx="35052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Batang" pitchFamily="18" charset="-127"/>
                <a:ea typeface="Batang" pitchFamily="18" charset="-127"/>
              </a:rPr>
              <a:t>Breakfast: </a:t>
            </a:r>
            <a:r>
              <a:rPr lang="en-US" sz="2000" dirty="0" smtClean="0">
                <a:latin typeface="Batang" pitchFamily="18" charset="-127"/>
                <a:ea typeface="Batang" pitchFamily="18" charset="-127"/>
              </a:rPr>
              <a:t>5:00-7:00a.m</a:t>
            </a:r>
          </a:p>
          <a:p>
            <a:r>
              <a:rPr lang="en-US" sz="2400" dirty="0" smtClean="0">
                <a:latin typeface="Batang" pitchFamily="18" charset="-127"/>
                <a:ea typeface="Batang" pitchFamily="18" charset="-127"/>
              </a:rPr>
              <a:t>Lunch</a:t>
            </a:r>
            <a:r>
              <a:rPr lang="en-US" sz="2000" dirty="0" smtClean="0">
                <a:latin typeface="Batang" pitchFamily="18" charset="-127"/>
                <a:ea typeface="Batang" pitchFamily="18" charset="-127"/>
              </a:rPr>
              <a:t>:11:00-1:00p.m</a:t>
            </a:r>
          </a:p>
          <a:p>
            <a:r>
              <a:rPr lang="en-US" sz="2400" dirty="0" smtClean="0">
                <a:latin typeface="Batang" pitchFamily="18" charset="-127"/>
                <a:ea typeface="Batang" pitchFamily="18" charset="-127"/>
              </a:rPr>
              <a:t>Dinner:</a:t>
            </a:r>
            <a:r>
              <a:rPr lang="en-US" sz="2000" dirty="0" smtClean="0">
                <a:latin typeface="Batang" pitchFamily="18" charset="-127"/>
                <a:ea typeface="Batang" pitchFamily="18" charset="-127"/>
              </a:rPr>
              <a:t>6:45-9:00 p.m.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34944" y="0"/>
            <a:ext cx="40166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Boat Rentals!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7400" y="1524000"/>
            <a:ext cx="4724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Great for whole family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Wonderful Adventure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Up to 2 day rentals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Variety of boats including sailboats, yachts, and fishing boats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51816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Boats come with appliances! Mini fridge. Countertop space. Towels and umbrellas'!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533400"/>
            <a:ext cx="3246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Snorkeling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Picture 2" descr="sc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953000"/>
            <a:ext cx="1973580" cy="1478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066800"/>
            <a:ext cx="3657600" cy="271875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00800" y="0"/>
            <a:ext cx="2743200" cy="3581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114800" y="13716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Great for all Ages!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4648200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Enjoy the swim of a lifetime with many species of fish and sea creatures!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3600" y="50292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alibri" pitchFamily="34" charset="0"/>
              <a:buChar char="◊"/>
            </a:pPr>
            <a:r>
              <a:rPr lang="en-US" dirty="0" smtClean="0"/>
              <a:t>All snorkeling equipment is included with resort vacation packages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6166" y="609600"/>
            <a:ext cx="6202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Returning Customers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3" name="Picture 2" descr="Erika-and-Molly-@-Big-Beach-2-e13253099157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524000"/>
            <a:ext cx="2743200" cy="316756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 descr="fu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1295400"/>
            <a:ext cx="3505200" cy="21031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fun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00" y="4038600"/>
            <a:ext cx="1676400" cy="2540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381000" y="1752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“Cant wait to go back!”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9400" y="4724400"/>
            <a:ext cx="2514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“Great place for the whole family! Lots of fun and many things to do”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410200" y="13716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“AWESOME”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FF0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231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Southern Union State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suscc</dc:creator>
  <cp:lastModifiedBy>suscc</cp:lastModifiedBy>
  <cp:revision>9</cp:revision>
  <dcterms:created xsi:type="dcterms:W3CDTF">2012-05-15T20:06:37Z</dcterms:created>
  <dcterms:modified xsi:type="dcterms:W3CDTF">2012-05-15T21:35:47Z</dcterms:modified>
</cp:coreProperties>
</file>